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4" autoAdjust="0"/>
  </p:normalViewPr>
  <p:slideViewPr>
    <p:cSldViewPr snapToGrid="0">
      <p:cViewPr varScale="1">
        <p:scale>
          <a:sx n="102" d="100"/>
          <a:sy n="102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FE656-3BD6-4DE8-B0F2-D5202503DA0A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A5CFE-1873-42CF-B846-23E432C241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01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5CFE-1873-42CF-B846-23E432C2410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39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5CFE-1873-42CF-B846-23E432C2410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54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451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56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6876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734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115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70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561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03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06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77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285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455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869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13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04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37E8-F3B5-4D19-840F-D0F7B98E7FC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01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537E8-F3B5-4D19-840F-D0F7B98E7FCE}" type="datetimeFigureOut">
              <a:rPr lang="tr-TR" smtClean="0"/>
              <a:t>17.08.2023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257D7B-0217-41E1-B599-923A190DEE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53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-yaygin.meb.gov.tr/Login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96561" y="923827"/>
            <a:ext cx="9144000" cy="4506013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BEYAĞAÇ HALK EĞİTİM MERKEZİ </a:t>
            </a:r>
            <a:br>
              <a:rPr lang="tr-TR" dirty="0"/>
            </a:br>
            <a:r>
              <a:rPr lang="tr-TR" dirty="0"/>
              <a:t>2023 – 2024 EĞİTİM ÖĞRETİM  YILI ÜCRETLİ UZMAN VE USTA ÖĞRETİCİ BAŞVURULARI İŞLEM BASAMAKLARI</a:t>
            </a:r>
          </a:p>
        </p:txBody>
      </p:sp>
    </p:spTree>
    <p:extLst>
      <p:ext uri="{BB962C8B-B14F-4D97-AF65-F5344CB8AC3E}">
        <p14:creationId xmlns:p14="http://schemas.microsoft.com/office/powerpoint/2010/main" val="2770648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8301" y="90316"/>
            <a:ext cx="10281936" cy="1154284"/>
          </a:xfrm>
        </p:spPr>
        <p:txBody>
          <a:bodyPr>
            <a:normAutofit/>
          </a:bodyPr>
          <a:lstStyle/>
          <a:p>
            <a:r>
              <a:rPr lang="tr-TR" sz="1600" dirty="0"/>
              <a:t>Bu ekrandaki belgelerden elinizde mevcut olan belgeleri (Usta Öğreticilik belgesi - Antrenörlük belgesi- İcazet belgesi- Diğer belgeler) yükleyiniz. Solda bulunan tik işaretini yeşile dönüştürdükten sonra kaydediniz. </a:t>
            </a:r>
            <a:br>
              <a:rPr lang="tr-TR" sz="1600" dirty="0"/>
            </a:br>
            <a:r>
              <a:rPr lang="tr-TR" sz="1600" dirty="0">
                <a:solidFill>
                  <a:srgbClr val="FF0000"/>
                </a:solidFill>
              </a:rPr>
              <a:t>NOT: </a:t>
            </a:r>
            <a:r>
              <a:rPr lang="tr-TR" sz="1600" dirty="0"/>
              <a:t>Usta öğreticilik belgesinin puan değeri olduğundan bu sekmeye başka/yanlış evrak yüklemeyiniz.</a:t>
            </a:r>
          </a:p>
        </p:txBody>
      </p:sp>
      <p:pic>
        <p:nvPicPr>
          <p:cNvPr id="14" name="İçerik Yer Tutucusu 1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252" r="-120" b="42690"/>
          <a:stretch/>
        </p:blipFill>
        <p:spPr>
          <a:xfrm>
            <a:off x="404209" y="2613178"/>
            <a:ext cx="11407241" cy="4126026"/>
          </a:xfrm>
        </p:spPr>
      </p:pic>
      <p:sp>
        <p:nvSpPr>
          <p:cNvPr id="9" name="Metin kutusu 8"/>
          <p:cNvSpPr txBox="1"/>
          <p:nvPr/>
        </p:nvSpPr>
        <p:spPr>
          <a:xfrm>
            <a:off x="295423" y="1371206"/>
            <a:ext cx="104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Oryantasyon belgesini </a:t>
            </a:r>
            <a:r>
              <a:rPr lang="tr-TR" dirty="0">
                <a:solidFill>
                  <a:srgbClr val="FF0000"/>
                </a:solidFill>
              </a:rPr>
              <a:t>İcazet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belgesi</a:t>
            </a:r>
            <a:r>
              <a:rPr lang="tr-TR" dirty="0"/>
              <a:t> sekmesine yükleyiniz.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295423" y="1732379"/>
            <a:ext cx="1162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Zeka oyunları öğreticiliği, işaret dili öğreticiliği, ücretli öğretmenler özel eğitim kurs bitirme belgesi vb. belgeleri </a:t>
            </a:r>
            <a:r>
              <a:rPr lang="tr-TR" dirty="0">
                <a:solidFill>
                  <a:srgbClr val="FF0000"/>
                </a:solidFill>
              </a:rPr>
              <a:t>Diğer belgeler </a:t>
            </a:r>
            <a:r>
              <a:rPr lang="tr-TR" dirty="0"/>
              <a:t>sekmesine yükleyiniz 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95423" y="2243846"/>
            <a:ext cx="1212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Futbol, Voleybol, Basketbol Vb. antrenörlük belgelerini </a:t>
            </a:r>
            <a:r>
              <a:rPr lang="tr-TR" dirty="0">
                <a:solidFill>
                  <a:srgbClr val="FF0000"/>
                </a:solidFill>
              </a:rPr>
              <a:t>Antrenörlük belgesi </a:t>
            </a:r>
            <a:r>
              <a:rPr lang="tr-TR" dirty="0"/>
              <a:t>sekmesine yükleyiniz.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0609545" y="3237977"/>
            <a:ext cx="1164921" cy="3131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776613" y="4227531"/>
            <a:ext cx="1540701" cy="1628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195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t="12555" r="-124" b="8459"/>
          <a:stretch/>
        </p:blipFill>
        <p:spPr>
          <a:xfrm>
            <a:off x="0" y="631853"/>
            <a:ext cx="12225912" cy="6199788"/>
          </a:xfrm>
          <a:prstGeom prst="rect">
            <a:avLst/>
          </a:prstGeom>
        </p:spPr>
      </p:pic>
      <p:cxnSp>
        <p:nvCxnSpPr>
          <p:cNvPr id="8" name="Düz Ok Bağlayıcısı 7"/>
          <p:cNvCxnSpPr/>
          <p:nvPr/>
        </p:nvCxnSpPr>
        <p:spPr>
          <a:xfrm flipV="1">
            <a:off x="1860982" y="775210"/>
            <a:ext cx="1826843" cy="205251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-581283" y="2769850"/>
            <a:ext cx="3795346" cy="37517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76775" y="128879"/>
            <a:ext cx="1080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1-Görev almak istediğiniz kursun adını arama alanına yazıp </a:t>
            </a:r>
            <a:r>
              <a:rPr lang="tr-TR" dirty="0" err="1">
                <a:solidFill>
                  <a:srgbClr val="FF0000"/>
                </a:solidFill>
              </a:rPr>
              <a:t>enter</a:t>
            </a:r>
            <a:r>
              <a:rPr lang="tr-TR" dirty="0">
                <a:solidFill>
                  <a:srgbClr val="FF0000"/>
                </a:solidFill>
              </a:rPr>
              <a:t> tuşuna basınız.</a:t>
            </a:r>
          </a:p>
          <a:p>
            <a:r>
              <a:rPr lang="tr-TR" dirty="0">
                <a:solidFill>
                  <a:srgbClr val="FF0000"/>
                </a:solidFill>
              </a:rPr>
              <a:t>Sağ tarafında bulunan  Kursu Seç sekmesine tıklayınız.</a:t>
            </a:r>
          </a:p>
        </p:txBody>
      </p:sp>
      <p:cxnSp>
        <p:nvCxnSpPr>
          <p:cNvPr id="12" name="Düz Ok Bağlayıcısı 11"/>
          <p:cNvCxnSpPr/>
          <p:nvPr/>
        </p:nvCxnSpPr>
        <p:spPr>
          <a:xfrm flipH="1" flipV="1">
            <a:off x="3161805" y="4397334"/>
            <a:ext cx="685800" cy="2637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595564" y="2330359"/>
            <a:ext cx="6677519" cy="9947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 flipV="1">
            <a:off x="9049501" y="3007742"/>
            <a:ext cx="351692" cy="118175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7575501" y="4184674"/>
            <a:ext cx="426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2-Başvuru yapacağınız kuruma ait il ilçe ve kurum ismi seçiniz. Ardından kaydet butonuna basınız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6849114" y="5690589"/>
            <a:ext cx="542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KURUM VE KURS SEÇİMİNİ YAPANLAR BAŞVURU TAMAMLAYIN BÖLÜMÜNE TIKLAYINIZ.</a:t>
            </a:r>
          </a:p>
        </p:txBody>
      </p:sp>
      <p:cxnSp>
        <p:nvCxnSpPr>
          <p:cNvPr id="34" name="Düz Ok Bağlayıcısı 33"/>
          <p:cNvCxnSpPr>
            <a:endCxn id="35" idx="4"/>
          </p:cNvCxnSpPr>
          <p:nvPr/>
        </p:nvCxnSpPr>
        <p:spPr>
          <a:xfrm flipV="1">
            <a:off x="10811646" y="2063074"/>
            <a:ext cx="90816" cy="35352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142807" y="1634793"/>
            <a:ext cx="1519310" cy="428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13359" y="1146446"/>
            <a:ext cx="1114816" cy="170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252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8299" y="639165"/>
            <a:ext cx="10553701" cy="1266782"/>
          </a:xfrm>
        </p:spPr>
        <p:txBody>
          <a:bodyPr>
            <a:no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Seçmiş olduğunuz kurslar eksiksiz şekilde görünüyorsa sırasıyla telefon numarası – mail adresi – iş durumu bilgilerinizi eksiksiz doldurup Bilgilerimi Kaydet butonuna basınız. Başvurunuzda hata varsa önceki sekmelerden düzeltiniz</a:t>
            </a:r>
            <a:br>
              <a:rPr lang="tr-TR" sz="2000" dirty="0">
                <a:solidFill>
                  <a:srgbClr val="FF0000"/>
                </a:solidFill>
              </a:rPr>
            </a:br>
            <a:endParaRPr lang="tr-TR" sz="2000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15320" r="-1447" b="26118"/>
          <a:stretch/>
        </p:blipFill>
        <p:spPr>
          <a:xfrm>
            <a:off x="41563" y="2109019"/>
            <a:ext cx="12267668" cy="4604754"/>
          </a:xfr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536039" y="5863772"/>
            <a:ext cx="11380190" cy="68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dirty="0">
                <a:solidFill>
                  <a:srgbClr val="FF0000"/>
                </a:solidFill>
              </a:rPr>
              <a:t>Başvurunuzun onaylanıp onaylanmadığı e-yaygın üzerinden kontrol ediniz. Reddedilmiş ise gerekli düzeltmeleri yapınız.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50521" y="2455101"/>
            <a:ext cx="1052186" cy="1628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32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19935" y="157968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1-) </a:t>
            </a:r>
            <a:r>
              <a:rPr lang="tr-TR" sz="2400" dirty="0">
                <a:hlinkClick r:id="rId2"/>
              </a:rPr>
              <a:t>https://e-yaygin.meb.gov.tr/Login.aspx</a:t>
            </a:r>
            <a:r>
              <a:rPr lang="tr-TR" sz="2400" dirty="0"/>
              <a:t> adresine giriş yapılır.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2-) Açılan sayfada e-Devlet Girişi bölümünden T.C. Kimlik </a:t>
            </a:r>
            <a:r>
              <a:rPr lang="tr-TR" sz="2400" dirty="0" err="1"/>
              <a:t>no</a:t>
            </a:r>
            <a:r>
              <a:rPr lang="tr-TR" sz="2400" dirty="0"/>
              <a:t> ve e-Devlet şifresini girerek e yaygın sayfasına girilir.</a:t>
            </a:r>
          </a:p>
        </p:txBody>
      </p:sp>
    </p:spTree>
    <p:extLst>
      <p:ext uri="{BB962C8B-B14F-4D97-AF65-F5344CB8AC3E}">
        <p14:creationId xmlns:p14="http://schemas.microsoft.com/office/powerpoint/2010/main" val="105569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8320" b="46872"/>
          <a:stretch/>
        </p:blipFill>
        <p:spPr>
          <a:xfrm>
            <a:off x="880973" y="1905000"/>
            <a:ext cx="10147195" cy="422851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923192"/>
            <a:ext cx="8911687" cy="981808"/>
          </a:xfrm>
        </p:spPr>
        <p:txBody>
          <a:bodyPr/>
          <a:lstStyle/>
          <a:p>
            <a:r>
              <a:rPr lang="tr-TR" dirty="0"/>
              <a:t>Başvurular sekmesini tıklayınız</a:t>
            </a:r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2053883" y="1570312"/>
            <a:ext cx="1561517" cy="27203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7306" y="4190115"/>
            <a:ext cx="3253154" cy="44840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26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1709" y="624110"/>
            <a:ext cx="9952903" cy="1280890"/>
          </a:xfrm>
        </p:spPr>
        <p:txBody>
          <a:bodyPr/>
          <a:lstStyle/>
          <a:p>
            <a:r>
              <a:rPr lang="tr-TR" dirty="0"/>
              <a:t>Bu bölüme tıklayınız.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1" r="51662" b="45276"/>
          <a:stretch/>
        </p:blipFill>
        <p:spPr>
          <a:xfrm>
            <a:off x="1366797" y="2092035"/>
            <a:ext cx="7791057" cy="4168647"/>
          </a:xfrm>
        </p:spPr>
      </p:pic>
      <p:cxnSp>
        <p:nvCxnSpPr>
          <p:cNvPr id="6" name="Düz Ok Bağlayıcısı 5"/>
          <p:cNvCxnSpPr/>
          <p:nvPr/>
        </p:nvCxnSpPr>
        <p:spPr>
          <a:xfrm flipH="1">
            <a:off x="2078182" y="1454727"/>
            <a:ext cx="720436" cy="1620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5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 bölüme tıklayınız.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502" r="57228" b="45611"/>
          <a:stretch/>
        </p:blipFill>
        <p:spPr>
          <a:xfrm>
            <a:off x="750809" y="2043619"/>
            <a:ext cx="8850063" cy="4640082"/>
          </a:xfrm>
        </p:spPr>
      </p:pic>
      <p:cxnSp>
        <p:nvCxnSpPr>
          <p:cNvPr id="5" name="Düz Ok Bağlayıcısı 4"/>
          <p:cNvCxnSpPr/>
          <p:nvPr/>
        </p:nvCxnSpPr>
        <p:spPr>
          <a:xfrm flipH="1">
            <a:off x="1919248" y="1264555"/>
            <a:ext cx="1360284" cy="1780914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01428" y="2976196"/>
            <a:ext cx="3253154" cy="44840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165455" y="3045469"/>
            <a:ext cx="671945" cy="450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ol Ok 11"/>
          <p:cNvSpPr/>
          <p:nvPr/>
        </p:nvSpPr>
        <p:spPr>
          <a:xfrm>
            <a:off x="3080905" y="2972733"/>
            <a:ext cx="1347354" cy="5230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39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t="20657" r="23594" b="34657"/>
          <a:stretch/>
        </p:blipFill>
        <p:spPr>
          <a:xfrm>
            <a:off x="-1" y="781620"/>
            <a:ext cx="10711541" cy="419834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40860" y="112559"/>
            <a:ext cx="11769969" cy="1255086"/>
          </a:xfrm>
        </p:spPr>
        <p:txBody>
          <a:bodyPr>
            <a:normAutofit/>
          </a:bodyPr>
          <a:lstStyle/>
          <a:p>
            <a:r>
              <a:rPr lang="tr-TR" sz="2200" dirty="0"/>
              <a:t>Bu sayfaya mezuniyet diplomanızı yükleyiniz.</a:t>
            </a:r>
          </a:p>
        </p:txBody>
      </p:sp>
      <p:cxnSp>
        <p:nvCxnSpPr>
          <p:cNvPr id="16" name="Düz Ok Bağlayıcısı 15"/>
          <p:cNvCxnSpPr/>
          <p:nvPr/>
        </p:nvCxnSpPr>
        <p:spPr>
          <a:xfrm flipH="1" flipV="1">
            <a:off x="4572001" y="4051496"/>
            <a:ext cx="3370916" cy="37467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90326" y="3797275"/>
            <a:ext cx="2481674" cy="413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942917" y="4004122"/>
            <a:ext cx="453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Eğitim Fakültesi Mezunu olanlar Lisans (Eğitim Fakültesi Mezunu) sekmesini seçmeleri gerekmektedir.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429000" y="5424684"/>
            <a:ext cx="474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NOT</a:t>
            </a:r>
            <a:r>
              <a:rPr lang="tr-TR" dirty="0"/>
              <a:t>: Seçimi yaptıktan sonra " Dosya Seç" e tıklayıp Diplomanızı yükleyiniz. Ardından Kaydet butonuna basınız.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90500" y="800100"/>
            <a:ext cx="1447800" cy="158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99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2122" t="25625" r="-132" b="12259"/>
          <a:stretch/>
        </p:blipFill>
        <p:spPr>
          <a:xfrm>
            <a:off x="0" y="1083522"/>
            <a:ext cx="12104445" cy="480311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2031" y="5886637"/>
            <a:ext cx="11769969" cy="1255086"/>
          </a:xfrm>
        </p:spPr>
        <p:txBody>
          <a:bodyPr>
            <a:normAutofit/>
          </a:bodyPr>
          <a:lstStyle/>
          <a:p>
            <a:r>
              <a:rPr lang="tr-TR" sz="2200" dirty="0"/>
              <a:t>Not: Pedagojik Formasyona sahip olanların formasyon belgesini de yüklemeleri gerekmektedir. </a:t>
            </a:r>
          </a:p>
        </p:txBody>
      </p:sp>
      <p:cxnSp>
        <p:nvCxnSpPr>
          <p:cNvPr id="16" name="Düz Ok Bağlayıcısı 15"/>
          <p:cNvCxnSpPr/>
          <p:nvPr/>
        </p:nvCxnSpPr>
        <p:spPr>
          <a:xfrm flipH="1" flipV="1">
            <a:off x="2208628" y="4994031"/>
            <a:ext cx="2208628" cy="99880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-27977" y="3718851"/>
            <a:ext cx="2937673" cy="14235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57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İçerik Yer Tutucusu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59" b="39442"/>
          <a:stretch/>
        </p:blipFill>
        <p:spPr>
          <a:xfrm>
            <a:off x="874095" y="1252025"/>
            <a:ext cx="9451591" cy="4715697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39899" y="202079"/>
            <a:ext cx="9842109" cy="1187106"/>
          </a:xfrm>
        </p:spPr>
        <p:txBody>
          <a:bodyPr>
            <a:normAutofit/>
          </a:bodyPr>
          <a:lstStyle/>
          <a:p>
            <a:r>
              <a:rPr lang="tr-TR" sz="2400" dirty="0"/>
              <a:t>Bu bölümde varsa USTALIK belgenizle ilgili bilgileri boşluklara giriniz. Ustalık belgenizi yükleyiniz ve kaydet butonuna basınız.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447799" y="6211669"/>
            <a:ext cx="1077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 NOT: Usta öğreticilik belgesi olanlar bu bölüme yükleme yapmayacaklar. Usta öğreticilik belgesi ileriki sayfada yüklenecek.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356763" y="3913089"/>
            <a:ext cx="3491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B050"/>
                </a:solidFill>
              </a:rPr>
              <a:t>Ustalık belgesini yükleyenler İş deneyimi bölümüne tıklayarak üçüncü bölüme geçebilir.</a:t>
            </a:r>
          </a:p>
        </p:txBody>
      </p:sp>
      <p:cxnSp>
        <p:nvCxnSpPr>
          <p:cNvPr id="7" name="Düz Ok Bağlayıcısı 6"/>
          <p:cNvCxnSpPr>
            <a:endCxn id="13" idx="5"/>
          </p:cNvCxnSpPr>
          <p:nvPr/>
        </p:nvCxnSpPr>
        <p:spPr>
          <a:xfrm flipH="1" flipV="1">
            <a:off x="7840544" y="3553921"/>
            <a:ext cx="382630" cy="7183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672596" y="3203646"/>
            <a:ext cx="1368336" cy="410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3066757" y="1104379"/>
            <a:ext cx="731520" cy="1222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426912" y="2326998"/>
            <a:ext cx="1107826" cy="410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925807" y="2737371"/>
            <a:ext cx="1124243" cy="2598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67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8" b="39222"/>
          <a:stretch/>
        </p:blipFill>
        <p:spPr>
          <a:xfrm>
            <a:off x="77451" y="1624627"/>
            <a:ext cx="10452295" cy="4959117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8300" y="0"/>
            <a:ext cx="9766300" cy="1447800"/>
          </a:xfrm>
        </p:spPr>
        <p:txBody>
          <a:bodyPr>
            <a:normAutofit fontScale="90000"/>
          </a:bodyPr>
          <a:lstStyle/>
          <a:p>
            <a:r>
              <a:rPr lang="tr-TR" sz="2200" dirty="0"/>
              <a:t>Bu bölüme e devlet üzerinden alınan SGK Tescil ve Hizmet Dökümü (barkodlu) belgesi yüklenecek. </a:t>
            </a:r>
            <a:br>
              <a:rPr lang="tr-TR" sz="2200" dirty="0"/>
            </a:br>
            <a:r>
              <a:rPr lang="tr-TR" sz="2200" dirty="0"/>
              <a:t>NOT: Gün sayıları girilirken MEB’e bağlı Resmi ve Özel kurumlarda eğitici olarak çalıştığınız süreleri hesaplayarak yazınız.</a:t>
            </a:r>
            <a:br>
              <a:rPr lang="tr-TR" sz="2200" dirty="0"/>
            </a:br>
            <a:endParaRPr lang="tr-TR" sz="2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6621111" y="4230155"/>
            <a:ext cx="5735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SGK Tescil ve Hizmet Dökümü belgesine ulaşmak için aşağıdaki basamakları takip ediniz.</a:t>
            </a:r>
          </a:p>
          <a:p>
            <a:r>
              <a:rPr lang="tr-TR" dirty="0">
                <a:solidFill>
                  <a:srgbClr val="FF0000"/>
                </a:solidFill>
              </a:rPr>
              <a:t>(e-devlet giriniz - arama çubuğuna ‘’SGK Tescil </a:t>
            </a:r>
          </a:p>
          <a:p>
            <a:r>
              <a:rPr lang="tr-TR" dirty="0">
                <a:solidFill>
                  <a:srgbClr val="FF0000"/>
                </a:solidFill>
              </a:rPr>
              <a:t>ve Hizmet Dökümü / İşyeri Unvan Listesi’’ yazınız- gelen ekrandan Barkodlu Belge Oluştur ‘ a tıklayınız- Dosyayı indirip, İş Deneyimi Bilgileri bölümüne yükleyiniz.</a:t>
            </a:r>
          </a:p>
        </p:txBody>
      </p:sp>
      <p:sp>
        <p:nvSpPr>
          <p:cNvPr id="14" name="Oval 13"/>
          <p:cNvSpPr/>
          <p:nvPr/>
        </p:nvSpPr>
        <p:spPr>
          <a:xfrm>
            <a:off x="5303598" y="4008194"/>
            <a:ext cx="1650023" cy="3214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3123029" y="4534495"/>
            <a:ext cx="3320958" cy="543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154477" y="3181611"/>
            <a:ext cx="1164920" cy="1753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531788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444</Words>
  <Application>Microsoft Office PowerPoint</Application>
  <PresentationFormat>Geniş ekran</PresentationFormat>
  <Paragraphs>31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Duman</vt:lpstr>
      <vt:lpstr>BEYAĞAÇ HALK EĞİTİM MERKEZİ  2023 – 2024 EĞİTİM ÖĞRETİM  YILI ÜCRETLİ UZMAN VE USTA ÖĞRETİCİ BAŞVURULARI İŞLEM BASAMAKLARI</vt:lpstr>
      <vt:lpstr>PowerPoint Sunusu</vt:lpstr>
      <vt:lpstr>Başvurular sekmesini tıklayınız</vt:lpstr>
      <vt:lpstr>Bu bölüme tıklayınız.</vt:lpstr>
      <vt:lpstr>Bu bölüme tıklayınız.</vt:lpstr>
      <vt:lpstr>Bu sayfaya mezuniyet diplomanızı yükleyiniz.</vt:lpstr>
      <vt:lpstr>Not: Pedagojik Formasyona sahip olanların formasyon belgesini de yüklemeleri gerekmektedir. </vt:lpstr>
      <vt:lpstr>Bu bölümde varsa USTALIK belgenizle ilgili bilgileri boşluklara giriniz. Ustalık belgenizi yükleyiniz ve kaydet butonuna basınız.</vt:lpstr>
      <vt:lpstr>Bu bölüme e devlet üzerinden alınan SGK Tescil ve Hizmet Dökümü (barkodlu) belgesi yüklenecek.  NOT: Gün sayıları girilirken MEB’e bağlı Resmi ve Özel kurumlarda eğitici olarak çalıştığınız süreleri hesaplayarak yazınız. </vt:lpstr>
      <vt:lpstr>Bu ekrandaki belgelerden elinizde mevcut olan belgeleri (Usta Öğreticilik belgesi - Antrenörlük belgesi- İcazet belgesi- Diğer belgeler) yükleyiniz. Solda bulunan tik işaretini yeşile dönüştürdükten sonra kaydediniz.  NOT: Usta öğreticilik belgesinin puan değeri olduğundan bu sekmeye başka/yanlış evrak yüklemeyiniz.</vt:lpstr>
      <vt:lpstr>PowerPoint Sunusu</vt:lpstr>
      <vt:lpstr>Seçmiş olduğunuz kurslar eksiksiz şekilde görünüyorsa sırasıyla telefon numarası – mail adresi – iş durumu bilgilerinizi eksiksiz doldurup Bilgilerimi Kaydet butonuna basınız. Başvurunuzda hata varsa önceki sekmelerden düzeltiniz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– 2021 EĞİTİM ÖĞRETİM  YILI ÜCRETLİ UZMAN VE USTA ÖĞRETİCİ BAŞVURULARI İŞLEM BASAMAKLARI</dc:title>
  <dc:creator>Dark</dc:creator>
  <cp:lastModifiedBy>MEHMET AVCI</cp:lastModifiedBy>
  <cp:revision>38</cp:revision>
  <dcterms:created xsi:type="dcterms:W3CDTF">2020-09-01T05:49:46Z</dcterms:created>
  <dcterms:modified xsi:type="dcterms:W3CDTF">2023-08-17T12:00:59Z</dcterms:modified>
</cp:coreProperties>
</file>